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379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14470" userDrawn="1">
          <p15:clr>
            <a:srgbClr val="A4A3A4"/>
          </p15:clr>
        </p15:guide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  <p15:guide id="55" pos="12526" userDrawn="1">
          <p15:clr>
            <a:srgbClr val="A4A3A4"/>
          </p15:clr>
        </p15:guide>
        <p15:guide id="56" orient="horz" pos="6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EF4"/>
    <a:srgbClr val="9E0202"/>
    <a:srgbClr val="5693D7"/>
    <a:srgbClr val="BDDB90"/>
    <a:srgbClr val="337EBF"/>
    <a:srgbClr val="FAE28A"/>
    <a:srgbClr val="8F5722"/>
    <a:srgbClr val="6C421D"/>
    <a:srgbClr val="FFC48E"/>
    <a:srgbClr val="FFBE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03" autoAdjust="0"/>
    <p:restoredTop sz="38338" autoAdjust="0"/>
  </p:normalViewPr>
  <p:slideViewPr>
    <p:cSldViewPr snapToGrid="0" snapToObjects="1">
      <p:cViewPr varScale="1">
        <p:scale>
          <a:sx n="36" d="100"/>
          <a:sy n="36" d="100"/>
        </p:scale>
        <p:origin x="522" y="90"/>
      </p:cViewPr>
      <p:guideLst>
        <p:guide pos="14470"/>
        <p:guide pos="7678"/>
        <p:guide orient="horz" pos="4320"/>
        <p:guide pos="12526"/>
        <p:guide orient="horz" pos="6984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Line 584">
            <a:extLst>
              <a:ext uri="{FF2B5EF4-FFF2-40B4-BE49-F238E27FC236}">
                <a16:creationId xmlns:a16="http://schemas.microsoft.com/office/drawing/2014/main" id="{585C6848-C311-474C-9481-84AE38AE6D6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37344" y="8175886"/>
            <a:ext cx="14294057" cy="4923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48" name="Freeform 585">
            <a:extLst>
              <a:ext uri="{FF2B5EF4-FFF2-40B4-BE49-F238E27FC236}">
                <a16:creationId xmlns:a16="http://schemas.microsoft.com/office/drawing/2014/main" id="{15A24C33-A533-564C-9A03-55FB8B415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30160" y="5129555"/>
            <a:ext cx="3601239" cy="6082822"/>
          </a:xfrm>
          <a:custGeom>
            <a:avLst/>
            <a:gdLst>
              <a:gd name="T0" fmla="*/ 0 w 2722"/>
              <a:gd name="T1" fmla="*/ 0 h 5451"/>
              <a:gd name="T2" fmla="*/ 2721 w 2722"/>
              <a:gd name="T3" fmla="*/ 2729 h 5451"/>
              <a:gd name="T4" fmla="*/ 0 w 2722"/>
              <a:gd name="T5" fmla="*/ 5450 h 5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22" h="5451">
                <a:moveTo>
                  <a:pt x="0" y="0"/>
                </a:moveTo>
                <a:lnTo>
                  <a:pt x="2721" y="2729"/>
                </a:lnTo>
                <a:lnTo>
                  <a:pt x="0" y="5450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49" name="Freeform 586">
            <a:extLst>
              <a:ext uri="{FF2B5EF4-FFF2-40B4-BE49-F238E27FC236}">
                <a16:creationId xmlns:a16="http://schemas.microsoft.com/office/drawing/2014/main" id="{D3C302B9-E2B8-0040-B479-6A6FAC98E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0218" y="5129555"/>
            <a:ext cx="3601236" cy="6082822"/>
          </a:xfrm>
          <a:custGeom>
            <a:avLst/>
            <a:gdLst>
              <a:gd name="T0" fmla="*/ 0 w 2721"/>
              <a:gd name="T1" fmla="*/ 0 h 5451"/>
              <a:gd name="T2" fmla="*/ 2720 w 2721"/>
              <a:gd name="T3" fmla="*/ 2729 h 5451"/>
              <a:gd name="T4" fmla="*/ 0 w 2721"/>
              <a:gd name="T5" fmla="*/ 5450 h 5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21" h="5451">
                <a:moveTo>
                  <a:pt x="0" y="0"/>
                </a:moveTo>
                <a:lnTo>
                  <a:pt x="2720" y="2729"/>
                </a:lnTo>
                <a:lnTo>
                  <a:pt x="0" y="5450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0" name="Freeform 587">
            <a:extLst>
              <a:ext uri="{FF2B5EF4-FFF2-40B4-BE49-F238E27FC236}">
                <a16:creationId xmlns:a16="http://schemas.microsoft.com/office/drawing/2014/main" id="{52DFE084-7A39-184E-8403-CC0A543A9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6108" y="5129555"/>
            <a:ext cx="3601236" cy="6082822"/>
          </a:xfrm>
          <a:custGeom>
            <a:avLst/>
            <a:gdLst>
              <a:gd name="T0" fmla="*/ 0 w 2722"/>
              <a:gd name="T1" fmla="*/ 0 h 5451"/>
              <a:gd name="T2" fmla="*/ 2721 w 2722"/>
              <a:gd name="T3" fmla="*/ 2729 h 5451"/>
              <a:gd name="T4" fmla="*/ 0 w 2722"/>
              <a:gd name="T5" fmla="*/ 5450 h 5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22" h="5451">
                <a:moveTo>
                  <a:pt x="0" y="0"/>
                </a:moveTo>
                <a:lnTo>
                  <a:pt x="2721" y="2729"/>
                </a:lnTo>
                <a:lnTo>
                  <a:pt x="0" y="5450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1" name="Freeform 588">
            <a:extLst>
              <a:ext uri="{FF2B5EF4-FFF2-40B4-BE49-F238E27FC236}">
                <a16:creationId xmlns:a16="http://schemas.microsoft.com/office/drawing/2014/main" id="{F49A9545-BB56-674B-A871-9910A2C23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5378" y="7147320"/>
            <a:ext cx="217664" cy="206698"/>
          </a:xfrm>
          <a:custGeom>
            <a:avLst/>
            <a:gdLst>
              <a:gd name="T0" fmla="*/ 186 w 187"/>
              <a:gd name="T1" fmla="*/ 92 h 186"/>
              <a:gd name="T2" fmla="*/ 186 w 187"/>
              <a:gd name="T3" fmla="*/ 92 h 186"/>
              <a:gd name="T4" fmla="*/ 93 w 187"/>
              <a:gd name="T5" fmla="*/ 185 h 186"/>
              <a:gd name="T6" fmla="*/ 0 w 187"/>
              <a:gd name="T7" fmla="*/ 92 h 186"/>
              <a:gd name="T8" fmla="*/ 93 w 187"/>
              <a:gd name="T9" fmla="*/ 0 h 186"/>
              <a:gd name="T10" fmla="*/ 186 w 187"/>
              <a:gd name="T11" fmla="*/ 92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7" h="186">
                <a:moveTo>
                  <a:pt x="186" y="92"/>
                </a:moveTo>
                <a:lnTo>
                  <a:pt x="186" y="92"/>
                </a:lnTo>
                <a:cubicBezTo>
                  <a:pt x="186" y="143"/>
                  <a:pt x="144" y="185"/>
                  <a:pt x="93" y="185"/>
                </a:cubicBezTo>
                <a:cubicBezTo>
                  <a:pt x="42" y="185"/>
                  <a:pt x="0" y="143"/>
                  <a:pt x="0" y="92"/>
                </a:cubicBezTo>
                <a:cubicBezTo>
                  <a:pt x="0" y="42"/>
                  <a:pt x="42" y="0"/>
                  <a:pt x="93" y="0"/>
                </a:cubicBezTo>
                <a:cubicBezTo>
                  <a:pt x="144" y="0"/>
                  <a:pt x="186" y="42"/>
                  <a:pt x="186" y="9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2" name="Freeform 589">
            <a:extLst>
              <a:ext uri="{FF2B5EF4-FFF2-40B4-BE49-F238E27FC236}">
                <a16:creationId xmlns:a16="http://schemas.microsoft.com/office/drawing/2014/main" id="{750E5E8B-365C-554B-B699-CE13EB0C5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7351" y="5887447"/>
            <a:ext cx="222844" cy="211618"/>
          </a:xfrm>
          <a:custGeom>
            <a:avLst/>
            <a:gdLst>
              <a:gd name="T0" fmla="*/ 187 w 188"/>
              <a:gd name="T1" fmla="*/ 94 h 188"/>
              <a:gd name="T2" fmla="*/ 187 w 188"/>
              <a:gd name="T3" fmla="*/ 94 h 188"/>
              <a:gd name="T4" fmla="*/ 94 w 188"/>
              <a:gd name="T5" fmla="*/ 187 h 188"/>
              <a:gd name="T6" fmla="*/ 0 w 188"/>
              <a:gd name="T7" fmla="*/ 94 h 188"/>
              <a:gd name="T8" fmla="*/ 94 w 188"/>
              <a:gd name="T9" fmla="*/ 0 h 188"/>
              <a:gd name="T10" fmla="*/ 187 w 188"/>
              <a:gd name="T11" fmla="*/ 94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8" h="188">
                <a:moveTo>
                  <a:pt x="187" y="94"/>
                </a:moveTo>
                <a:lnTo>
                  <a:pt x="187" y="94"/>
                </a:lnTo>
                <a:cubicBezTo>
                  <a:pt x="187" y="144"/>
                  <a:pt x="144" y="187"/>
                  <a:pt x="94" y="187"/>
                </a:cubicBezTo>
                <a:cubicBezTo>
                  <a:pt x="43" y="187"/>
                  <a:pt x="0" y="144"/>
                  <a:pt x="0" y="94"/>
                </a:cubicBezTo>
                <a:cubicBezTo>
                  <a:pt x="0" y="43"/>
                  <a:pt x="43" y="0"/>
                  <a:pt x="94" y="0"/>
                </a:cubicBezTo>
                <a:cubicBezTo>
                  <a:pt x="144" y="0"/>
                  <a:pt x="187" y="43"/>
                  <a:pt x="187" y="9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3" name="Freeform 590">
            <a:extLst>
              <a:ext uri="{FF2B5EF4-FFF2-40B4-BE49-F238E27FC236}">
                <a16:creationId xmlns:a16="http://schemas.microsoft.com/office/drawing/2014/main" id="{0967474A-F569-D14A-9D20-6AA34342E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6508" y="7147320"/>
            <a:ext cx="222848" cy="206698"/>
          </a:xfrm>
          <a:custGeom>
            <a:avLst/>
            <a:gdLst>
              <a:gd name="T0" fmla="*/ 187 w 188"/>
              <a:gd name="T1" fmla="*/ 92 h 186"/>
              <a:gd name="T2" fmla="*/ 187 w 188"/>
              <a:gd name="T3" fmla="*/ 92 h 186"/>
              <a:gd name="T4" fmla="*/ 93 w 188"/>
              <a:gd name="T5" fmla="*/ 185 h 186"/>
              <a:gd name="T6" fmla="*/ 0 w 188"/>
              <a:gd name="T7" fmla="*/ 92 h 186"/>
              <a:gd name="T8" fmla="*/ 93 w 188"/>
              <a:gd name="T9" fmla="*/ 0 h 186"/>
              <a:gd name="T10" fmla="*/ 187 w 188"/>
              <a:gd name="T11" fmla="*/ 92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8" h="186">
                <a:moveTo>
                  <a:pt x="187" y="92"/>
                </a:moveTo>
                <a:lnTo>
                  <a:pt x="187" y="92"/>
                </a:lnTo>
                <a:cubicBezTo>
                  <a:pt x="187" y="143"/>
                  <a:pt x="144" y="185"/>
                  <a:pt x="93" y="185"/>
                </a:cubicBezTo>
                <a:cubicBezTo>
                  <a:pt x="43" y="185"/>
                  <a:pt x="0" y="143"/>
                  <a:pt x="0" y="92"/>
                </a:cubicBezTo>
                <a:cubicBezTo>
                  <a:pt x="0" y="42"/>
                  <a:pt x="43" y="0"/>
                  <a:pt x="93" y="0"/>
                </a:cubicBezTo>
                <a:cubicBezTo>
                  <a:pt x="144" y="0"/>
                  <a:pt x="187" y="42"/>
                  <a:pt x="187" y="9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4" name="Freeform 591">
            <a:extLst>
              <a:ext uri="{FF2B5EF4-FFF2-40B4-BE49-F238E27FC236}">
                <a16:creationId xmlns:a16="http://schemas.microsoft.com/office/drawing/2014/main" id="{BBA2ED8A-BEB1-3A4E-BEE6-2ED9B49DC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27827" y="5887447"/>
            <a:ext cx="217664" cy="211618"/>
          </a:xfrm>
          <a:custGeom>
            <a:avLst/>
            <a:gdLst>
              <a:gd name="T0" fmla="*/ 186 w 187"/>
              <a:gd name="T1" fmla="*/ 94 h 188"/>
              <a:gd name="T2" fmla="*/ 186 w 187"/>
              <a:gd name="T3" fmla="*/ 94 h 188"/>
              <a:gd name="T4" fmla="*/ 93 w 187"/>
              <a:gd name="T5" fmla="*/ 187 h 188"/>
              <a:gd name="T6" fmla="*/ 0 w 187"/>
              <a:gd name="T7" fmla="*/ 94 h 188"/>
              <a:gd name="T8" fmla="*/ 93 w 187"/>
              <a:gd name="T9" fmla="*/ 0 h 188"/>
              <a:gd name="T10" fmla="*/ 186 w 187"/>
              <a:gd name="T11" fmla="*/ 94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7" h="188">
                <a:moveTo>
                  <a:pt x="186" y="94"/>
                </a:moveTo>
                <a:lnTo>
                  <a:pt x="186" y="94"/>
                </a:lnTo>
                <a:cubicBezTo>
                  <a:pt x="186" y="144"/>
                  <a:pt x="144" y="187"/>
                  <a:pt x="93" y="187"/>
                </a:cubicBezTo>
                <a:cubicBezTo>
                  <a:pt x="42" y="187"/>
                  <a:pt x="0" y="144"/>
                  <a:pt x="0" y="94"/>
                </a:cubicBezTo>
                <a:cubicBezTo>
                  <a:pt x="0" y="43"/>
                  <a:pt x="42" y="0"/>
                  <a:pt x="93" y="0"/>
                </a:cubicBezTo>
                <a:cubicBezTo>
                  <a:pt x="144" y="0"/>
                  <a:pt x="186" y="43"/>
                  <a:pt x="186" y="9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7" name="Freeform 592">
            <a:extLst>
              <a:ext uri="{FF2B5EF4-FFF2-40B4-BE49-F238E27FC236}">
                <a16:creationId xmlns:a16="http://schemas.microsoft.com/office/drawing/2014/main" id="{30408EC0-7C23-0B49-B7C9-D8ADDE161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108" y="7147320"/>
            <a:ext cx="217664" cy="206698"/>
          </a:xfrm>
          <a:custGeom>
            <a:avLst/>
            <a:gdLst>
              <a:gd name="T0" fmla="*/ 186 w 187"/>
              <a:gd name="T1" fmla="*/ 92 h 186"/>
              <a:gd name="T2" fmla="*/ 186 w 187"/>
              <a:gd name="T3" fmla="*/ 92 h 186"/>
              <a:gd name="T4" fmla="*/ 93 w 187"/>
              <a:gd name="T5" fmla="*/ 185 h 186"/>
              <a:gd name="T6" fmla="*/ 0 w 187"/>
              <a:gd name="T7" fmla="*/ 92 h 186"/>
              <a:gd name="T8" fmla="*/ 93 w 187"/>
              <a:gd name="T9" fmla="*/ 0 h 186"/>
              <a:gd name="T10" fmla="*/ 186 w 187"/>
              <a:gd name="T11" fmla="*/ 92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7" h="186">
                <a:moveTo>
                  <a:pt x="186" y="92"/>
                </a:moveTo>
                <a:lnTo>
                  <a:pt x="186" y="92"/>
                </a:lnTo>
                <a:cubicBezTo>
                  <a:pt x="186" y="143"/>
                  <a:pt x="144" y="185"/>
                  <a:pt x="93" y="185"/>
                </a:cubicBezTo>
                <a:cubicBezTo>
                  <a:pt x="42" y="185"/>
                  <a:pt x="0" y="143"/>
                  <a:pt x="0" y="92"/>
                </a:cubicBezTo>
                <a:cubicBezTo>
                  <a:pt x="0" y="42"/>
                  <a:pt x="42" y="0"/>
                  <a:pt x="93" y="0"/>
                </a:cubicBezTo>
                <a:cubicBezTo>
                  <a:pt x="144" y="0"/>
                  <a:pt x="186" y="42"/>
                  <a:pt x="186" y="9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8" name="Freeform 593">
            <a:extLst>
              <a:ext uri="{FF2B5EF4-FFF2-40B4-BE49-F238E27FC236}">
                <a16:creationId xmlns:a16="http://schemas.microsoft.com/office/drawing/2014/main" id="{9E5AD9A8-CB76-A942-A59D-6E97BAD85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8588" y="5887447"/>
            <a:ext cx="217664" cy="211618"/>
          </a:xfrm>
          <a:custGeom>
            <a:avLst/>
            <a:gdLst>
              <a:gd name="T0" fmla="*/ 186 w 187"/>
              <a:gd name="T1" fmla="*/ 94 h 188"/>
              <a:gd name="T2" fmla="*/ 186 w 187"/>
              <a:gd name="T3" fmla="*/ 94 h 188"/>
              <a:gd name="T4" fmla="*/ 93 w 187"/>
              <a:gd name="T5" fmla="*/ 187 h 188"/>
              <a:gd name="T6" fmla="*/ 0 w 187"/>
              <a:gd name="T7" fmla="*/ 94 h 188"/>
              <a:gd name="T8" fmla="*/ 93 w 187"/>
              <a:gd name="T9" fmla="*/ 0 h 188"/>
              <a:gd name="T10" fmla="*/ 186 w 187"/>
              <a:gd name="T11" fmla="*/ 94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7" h="188">
                <a:moveTo>
                  <a:pt x="186" y="94"/>
                </a:moveTo>
                <a:lnTo>
                  <a:pt x="186" y="94"/>
                </a:lnTo>
                <a:cubicBezTo>
                  <a:pt x="186" y="144"/>
                  <a:pt x="144" y="187"/>
                  <a:pt x="93" y="187"/>
                </a:cubicBezTo>
                <a:cubicBezTo>
                  <a:pt x="42" y="187"/>
                  <a:pt x="0" y="144"/>
                  <a:pt x="0" y="94"/>
                </a:cubicBezTo>
                <a:cubicBezTo>
                  <a:pt x="0" y="43"/>
                  <a:pt x="42" y="0"/>
                  <a:pt x="93" y="0"/>
                </a:cubicBezTo>
                <a:cubicBezTo>
                  <a:pt x="144" y="0"/>
                  <a:pt x="186" y="43"/>
                  <a:pt x="186" y="9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9" name="Freeform 594">
            <a:extLst>
              <a:ext uri="{FF2B5EF4-FFF2-40B4-BE49-F238E27FC236}">
                <a16:creationId xmlns:a16="http://schemas.microsoft.com/office/drawing/2014/main" id="{2DEB4A41-09D6-0443-9966-DC97CF5D4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5378" y="8997758"/>
            <a:ext cx="217664" cy="211618"/>
          </a:xfrm>
          <a:custGeom>
            <a:avLst/>
            <a:gdLst>
              <a:gd name="T0" fmla="*/ 186 w 187"/>
              <a:gd name="T1" fmla="*/ 93 h 188"/>
              <a:gd name="T2" fmla="*/ 186 w 187"/>
              <a:gd name="T3" fmla="*/ 93 h 188"/>
              <a:gd name="T4" fmla="*/ 93 w 187"/>
              <a:gd name="T5" fmla="*/ 0 h 188"/>
              <a:gd name="T6" fmla="*/ 0 w 187"/>
              <a:gd name="T7" fmla="*/ 93 h 188"/>
              <a:gd name="T8" fmla="*/ 93 w 187"/>
              <a:gd name="T9" fmla="*/ 187 h 188"/>
              <a:gd name="T10" fmla="*/ 186 w 187"/>
              <a:gd name="T11" fmla="*/ 93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7" h="188">
                <a:moveTo>
                  <a:pt x="186" y="93"/>
                </a:moveTo>
                <a:lnTo>
                  <a:pt x="186" y="93"/>
                </a:lnTo>
                <a:cubicBezTo>
                  <a:pt x="186" y="42"/>
                  <a:pt x="144" y="0"/>
                  <a:pt x="93" y="0"/>
                </a:cubicBezTo>
                <a:cubicBezTo>
                  <a:pt x="42" y="0"/>
                  <a:pt x="0" y="42"/>
                  <a:pt x="0" y="93"/>
                </a:cubicBezTo>
                <a:cubicBezTo>
                  <a:pt x="0" y="144"/>
                  <a:pt x="42" y="187"/>
                  <a:pt x="93" y="187"/>
                </a:cubicBezTo>
                <a:cubicBezTo>
                  <a:pt x="144" y="187"/>
                  <a:pt x="186" y="144"/>
                  <a:pt x="186" y="9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80" name="Freeform 595">
            <a:extLst>
              <a:ext uri="{FF2B5EF4-FFF2-40B4-BE49-F238E27FC236}">
                <a16:creationId xmlns:a16="http://schemas.microsoft.com/office/drawing/2014/main" id="{F73ACF53-B12E-F642-B636-EC1827161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7351" y="10247787"/>
            <a:ext cx="222844" cy="211618"/>
          </a:xfrm>
          <a:custGeom>
            <a:avLst/>
            <a:gdLst>
              <a:gd name="T0" fmla="*/ 187 w 188"/>
              <a:gd name="T1" fmla="*/ 93 h 188"/>
              <a:gd name="T2" fmla="*/ 187 w 188"/>
              <a:gd name="T3" fmla="*/ 93 h 188"/>
              <a:gd name="T4" fmla="*/ 94 w 188"/>
              <a:gd name="T5" fmla="*/ 0 h 188"/>
              <a:gd name="T6" fmla="*/ 0 w 188"/>
              <a:gd name="T7" fmla="*/ 93 h 188"/>
              <a:gd name="T8" fmla="*/ 94 w 188"/>
              <a:gd name="T9" fmla="*/ 187 h 188"/>
              <a:gd name="T10" fmla="*/ 187 w 188"/>
              <a:gd name="T11" fmla="*/ 93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8" h="188">
                <a:moveTo>
                  <a:pt x="187" y="93"/>
                </a:moveTo>
                <a:lnTo>
                  <a:pt x="187" y="93"/>
                </a:lnTo>
                <a:cubicBezTo>
                  <a:pt x="187" y="42"/>
                  <a:pt x="144" y="0"/>
                  <a:pt x="94" y="0"/>
                </a:cubicBezTo>
                <a:cubicBezTo>
                  <a:pt x="43" y="0"/>
                  <a:pt x="0" y="42"/>
                  <a:pt x="0" y="93"/>
                </a:cubicBezTo>
                <a:cubicBezTo>
                  <a:pt x="0" y="144"/>
                  <a:pt x="43" y="187"/>
                  <a:pt x="94" y="187"/>
                </a:cubicBezTo>
                <a:cubicBezTo>
                  <a:pt x="144" y="187"/>
                  <a:pt x="187" y="144"/>
                  <a:pt x="187" y="9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81" name="Freeform 596">
            <a:extLst>
              <a:ext uri="{FF2B5EF4-FFF2-40B4-BE49-F238E27FC236}">
                <a16:creationId xmlns:a16="http://schemas.microsoft.com/office/drawing/2014/main" id="{1F19D993-01E2-674F-82C2-CCB32E975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6508" y="8997758"/>
            <a:ext cx="222848" cy="211618"/>
          </a:xfrm>
          <a:custGeom>
            <a:avLst/>
            <a:gdLst>
              <a:gd name="T0" fmla="*/ 187 w 188"/>
              <a:gd name="T1" fmla="*/ 93 h 188"/>
              <a:gd name="T2" fmla="*/ 187 w 188"/>
              <a:gd name="T3" fmla="*/ 93 h 188"/>
              <a:gd name="T4" fmla="*/ 93 w 188"/>
              <a:gd name="T5" fmla="*/ 0 h 188"/>
              <a:gd name="T6" fmla="*/ 0 w 188"/>
              <a:gd name="T7" fmla="*/ 93 h 188"/>
              <a:gd name="T8" fmla="*/ 93 w 188"/>
              <a:gd name="T9" fmla="*/ 187 h 188"/>
              <a:gd name="T10" fmla="*/ 187 w 188"/>
              <a:gd name="T11" fmla="*/ 93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8" h="188">
                <a:moveTo>
                  <a:pt x="187" y="93"/>
                </a:moveTo>
                <a:lnTo>
                  <a:pt x="187" y="93"/>
                </a:lnTo>
                <a:cubicBezTo>
                  <a:pt x="187" y="42"/>
                  <a:pt x="144" y="0"/>
                  <a:pt x="93" y="0"/>
                </a:cubicBezTo>
                <a:cubicBezTo>
                  <a:pt x="43" y="0"/>
                  <a:pt x="0" y="42"/>
                  <a:pt x="0" y="93"/>
                </a:cubicBezTo>
                <a:cubicBezTo>
                  <a:pt x="0" y="144"/>
                  <a:pt x="43" y="187"/>
                  <a:pt x="93" y="187"/>
                </a:cubicBezTo>
                <a:cubicBezTo>
                  <a:pt x="144" y="187"/>
                  <a:pt x="187" y="144"/>
                  <a:pt x="187" y="9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82" name="Freeform 597">
            <a:extLst>
              <a:ext uri="{FF2B5EF4-FFF2-40B4-BE49-F238E27FC236}">
                <a16:creationId xmlns:a16="http://schemas.microsoft.com/office/drawing/2014/main" id="{CFB825A1-CF79-C04B-B626-A91CC4096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27827" y="10247787"/>
            <a:ext cx="217664" cy="211618"/>
          </a:xfrm>
          <a:custGeom>
            <a:avLst/>
            <a:gdLst>
              <a:gd name="T0" fmla="*/ 186 w 187"/>
              <a:gd name="T1" fmla="*/ 93 h 188"/>
              <a:gd name="T2" fmla="*/ 186 w 187"/>
              <a:gd name="T3" fmla="*/ 93 h 188"/>
              <a:gd name="T4" fmla="*/ 93 w 187"/>
              <a:gd name="T5" fmla="*/ 0 h 188"/>
              <a:gd name="T6" fmla="*/ 0 w 187"/>
              <a:gd name="T7" fmla="*/ 93 h 188"/>
              <a:gd name="T8" fmla="*/ 93 w 187"/>
              <a:gd name="T9" fmla="*/ 187 h 188"/>
              <a:gd name="T10" fmla="*/ 186 w 187"/>
              <a:gd name="T11" fmla="*/ 93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7" h="188">
                <a:moveTo>
                  <a:pt x="186" y="93"/>
                </a:moveTo>
                <a:lnTo>
                  <a:pt x="186" y="93"/>
                </a:lnTo>
                <a:cubicBezTo>
                  <a:pt x="186" y="42"/>
                  <a:pt x="144" y="0"/>
                  <a:pt x="93" y="0"/>
                </a:cubicBezTo>
                <a:cubicBezTo>
                  <a:pt x="42" y="0"/>
                  <a:pt x="0" y="42"/>
                  <a:pt x="0" y="93"/>
                </a:cubicBezTo>
                <a:cubicBezTo>
                  <a:pt x="0" y="144"/>
                  <a:pt x="42" y="187"/>
                  <a:pt x="93" y="187"/>
                </a:cubicBezTo>
                <a:cubicBezTo>
                  <a:pt x="144" y="187"/>
                  <a:pt x="186" y="144"/>
                  <a:pt x="186" y="9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83" name="Freeform 598">
            <a:extLst>
              <a:ext uri="{FF2B5EF4-FFF2-40B4-BE49-F238E27FC236}">
                <a16:creationId xmlns:a16="http://schemas.microsoft.com/office/drawing/2014/main" id="{1975F34B-B024-E446-AB68-DD1283D1E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108" y="8997758"/>
            <a:ext cx="217664" cy="211618"/>
          </a:xfrm>
          <a:custGeom>
            <a:avLst/>
            <a:gdLst>
              <a:gd name="T0" fmla="*/ 186 w 187"/>
              <a:gd name="T1" fmla="*/ 93 h 188"/>
              <a:gd name="T2" fmla="*/ 186 w 187"/>
              <a:gd name="T3" fmla="*/ 93 h 188"/>
              <a:gd name="T4" fmla="*/ 93 w 187"/>
              <a:gd name="T5" fmla="*/ 0 h 188"/>
              <a:gd name="T6" fmla="*/ 0 w 187"/>
              <a:gd name="T7" fmla="*/ 93 h 188"/>
              <a:gd name="T8" fmla="*/ 93 w 187"/>
              <a:gd name="T9" fmla="*/ 187 h 188"/>
              <a:gd name="T10" fmla="*/ 186 w 187"/>
              <a:gd name="T11" fmla="*/ 93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7" h="188">
                <a:moveTo>
                  <a:pt x="186" y="93"/>
                </a:moveTo>
                <a:lnTo>
                  <a:pt x="186" y="93"/>
                </a:lnTo>
                <a:cubicBezTo>
                  <a:pt x="186" y="42"/>
                  <a:pt x="144" y="0"/>
                  <a:pt x="93" y="0"/>
                </a:cubicBezTo>
                <a:cubicBezTo>
                  <a:pt x="42" y="0"/>
                  <a:pt x="0" y="42"/>
                  <a:pt x="0" y="93"/>
                </a:cubicBezTo>
                <a:cubicBezTo>
                  <a:pt x="0" y="144"/>
                  <a:pt x="42" y="187"/>
                  <a:pt x="93" y="187"/>
                </a:cubicBezTo>
                <a:cubicBezTo>
                  <a:pt x="144" y="187"/>
                  <a:pt x="186" y="144"/>
                  <a:pt x="186" y="9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84" name="Freeform 599">
            <a:extLst>
              <a:ext uri="{FF2B5EF4-FFF2-40B4-BE49-F238E27FC236}">
                <a16:creationId xmlns:a16="http://schemas.microsoft.com/office/drawing/2014/main" id="{08DD692C-0749-354B-9F54-694F312AB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8588" y="10247787"/>
            <a:ext cx="217664" cy="211618"/>
          </a:xfrm>
          <a:custGeom>
            <a:avLst/>
            <a:gdLst>
              <a:gd name="T0" fmla="*/ 186 w 187"/>
              <a:gd name="T1" fmla="*/ 93 h 188"/>
              <a:gd name="T2" fmla="*/ 186 w 187"/>
              <a:gd name="T3" fmla="*/ 93 h 188"/>
              <a:gd name="T4" fmla="*/ 93 w 187"/>
              <a:gd name="T5" fmla="*/ 0 h 188"/>
              <a:gd name="T6" fmla="*/ 0 w 187"/>
              <a:gd name="T7" fmla="*/ 93 h 188"/>
              <a:gd name="T8" fmla="*/ 93 w 187"/>
              <a:gd name="T9" fmla="*/ 187 h 188"/>
              <a:gd name="T10" fmla="*/ 186 w 187"/>
              <a:gd name="T11" fmla="*/ 93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7" h="188">
                <a:moveTo>
                  <a:pt x="186" y="93"/>
                </a:moveTo>
                <a:lnTo>
                  <a:pt x="186" y="93"/>
                </a:lnTo>
                <a:cubicBezTo>
                  <a:pt x="186" y="42"/>
                  <a:pt x="144" y="0"/>
                  <a:pt x="93" y="0"/>
                </a:cubicBezTo>
                <a:cubicBezTo>
                  <a:pt x="42" y="0"/>
                  <a:pt x="0" y="42"/>
                  <a:pt x="0" y="93"/>
                </a:cubicBezTo>
                <a:cubicBezTo>
                  <a:pt x="0" y="144"/>
                  <a:pt x="42" y="187"/>
                  <a:pt x="93" y="187"/>
                </a:cubicBezTo>
                <a:cubicBezTo>
                  <a:pt x="144" y="187"/>
                  <a:pt x="186" y="144"/>
                  <a:pt x="186" y="9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37F884C-3B70-2F40-847C-F56CB744ECB9}"/>
              </a:ext>
            </a:extLst>
          </p:cNvPr>
          <p:cNvGrpSpPr/>
          <p:nvPr/>
        </p:nvGrpSpPr>
        <p:grpSpPr>
          <a:xfrm>
            <a:off x="1746249" y="4297586"/>
            <a:ext cx="3933489" cy="863757"/>
            <a:chOff x="2616826" y="4306442"/>
            <a:chExt cx="3316637" cy="863757"/>
          </a:xfrm>
        </p:grpSpPr>
        <p:sp>
          <p:nvSpPr>
            <p:cNvPr id="2" name="Rounded Rectangle 1">
              <a:extLst>
                <a:ext uri="{FF2B5EF4-FFF2-40B4-BE49-F238E27FC236}">
                  <a16:creationId xmlns:a16="http://schemas.microsoft.com/office/drawing/2014/main" id="{37CE56A4-7F12-0A47-81A7-A24AF5BE2F75}"/>
                </a:ext>
              </a:extLst>
            </p:cNvPr>
            <p:cNvSpPr/>
            <p:nvPr/>
          </p:nvSpPr>
          <p:spPr>
            <a:xfrm>
              <a:off x="2616826" y="4306442"/>
              <a:ext cx="3316637" cy="863757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ato" panose="020F0502020204030203" pitchFamily="34" charset="0"/>
                <a:ea typeface="Roboto Medium" panose="02000000000000000000" pitchFamily="2" charset="0"/>
              </a:endParaRPr>
            </a:p>
          </p:txBody>
        </p:sp>
        <p:sp>
          <p:nvSpPr>
            <p:cNvPr id="115" name="CuadroTexto 798">
              <a:extLst>
                <a:ext uri="{FF2B5EF4-FFF2-40B4-BE49-F238E27FC236}">
                  <a16:creationId xmlns:a16="http://schemas.microsoft.com/office/drawing/2014/main" id="{43D661C8-CC89-2A4D-891F-A627331597C3}"/>
                </a:ext>
              </a:extLst>
            </p:cNvPr>
            <p:cNvSpPr txBox="1"/>
            <p:nvPr/>
          </p:nvSpPr>
          <p:spPr>
            <a:xfrm>
              <a:off x="3345567" y="4467854"/>
              <a:ext cx="185915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Lato" panose="020F0502020204030203" pitchFamily="34" charset="0"/>
                  <a:ea typeface="Roboto Medium" panose="02000000000000000000" pitchFamily="2" charset="0"/>
                  <a:cs typeface="Lato" charset="0"/>
                </a:rPr>
                <a:t>Analyze</a:t>
              </a:r>
            </a:p>
          </p:txBody>
        </p:sp>
      </p:grp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E101403-085B-5940-A012-C01D703FE226}"/>
              </a:ext>
            </a:extLst>
          </p:cNvPr>
          <p:cNvSpPr/>
          <p:nvPr/>
        </p:nvSpPr>
        <p:spPr>
          <a:xfrm>
            <a:off x="2298471" y="5580276"/>
            <a:ext cx="30051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well.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CA2ACEBF-8C08-384D-80D4-44F2741A9F16}"/>
              </a:ext>
            </a:extLst>
          </p:cNvPr>
          <p:cNvSpPr/>
          <p:nvPr/>
        </p:nvSpPr>
        <p:spPr>
          <a:xfrm>
            <a:off x="2298471" y="9931786"/>
            <a:ext cx="30051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well.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BE9A9397-0F3D-CD48-9037-95B9C8E50056}"/>
              </a:ext>
            </a:extLst>
          </p:cNvPr>
          <p:cNvSpPr/>
          <p:nvPr/>
        </p:nvSpPr>
        <p:spPr>
          <a:xfrm>
            <a:off x="3712994" y="8659577"/>
            <a:ext cx="30051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well.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7F0D4A81-DAB4-1042-97B4-65824916E775}"/>
              </a:ext>
            </a:extLst>
          </p:cNvPr>
          <p:cNvSpPr/>
          <p:nvPr/>
        </p:nvSpPr>
        <p:spPr>
          <a:xfrm>
            <a:off x="3712994" y="6831179"/>
            <a:ext cx="30051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well.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D1E6D42F-B6FD-6C4B-B875-87741C01F7BE}"/>
              </a:ext>
            </a:extLst>
          </p:cNvPr>
          <p:cNvSpPr/>
          <p:nvPr/>
        </p:nvSpPr>
        <p:spPr>
          <a:xfrm>
            <a:off x="9418230" y="5580276"/>
            <a:ext cx="30051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well.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EC93016E-0290-5140-A22C-367FB148DDCD}"/>
              </a:ext>
            </a:extLst>
          </p:cNvPr>
          <p:cNvSpPr/>
          <p:nvPr/>
        </p:nvSpPr>
        <p:spPr>
          <a:xfrm>
            <a:off x="9418230" y="9931786"/>
            <a:ext cx="30051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well.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1B8821A2-C8FF-5F4C-BEC0-550DBF36D7EB}"/>
              </a:ext>
            </a:extLst>
          </p:cNvPr>
          <p:cNvSpPr/>
          <p:nvPr/>
        </p:nvSpPr>
        <p:spPr>
          <a:xfrm>
            <a:off x="10832754" y="8659577"/>
            <a:ext cx="30051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well.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429FF89-095F-1042-BEF5-4D2129021E8B}"/>
              </a:ext>
            </a:extLst>
          </p:cNvPr>
          <p:cNvSpPr/>
          <p:nvPr/>
        </p:nvSpPr>
        <p:spPr>
          <a:xfrm>
            <a:off x="10832754" y="6831179"/>
            <a:ext cx="30051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well.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544A6BD9-5607-7240-BB51-6E81DAB97EDA}"/>
              </a:ext>
            </a:extLst>
          </p:cNvPr>
          <p:cNvSpPr/>
          <p:nvPr/>
        </p:nvSpPr>
        <p:spPr>
          <a:xfrm>
            <a:off x="16561565" y="5580276"/>
            <a:ext cx="30051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well.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04C14775-C80E-A349-AE8D-187A9E1CFDA9}"/>
              </a:ext>
            </a:extLst>
          </p:cNvPr>
          <p:cNvSpPr/>
          <p:nvPr/>
        </p:nvSpPr>
        <p:spPr>
          <a:xfrm>
            <a:off x="16561565" y="9931786"/>
            <a:ext cx="30051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well.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23CD6A07-9234-954A-B5C9-4F7F9A3F0D23}"/>
              </a:ext>
            </a:extLst>
          </p:cNvPr>
          <p:cNvSpPr/>
          <p:nvPr/>
        </p:nvSpPr>
        <p:spPr>
          <a:xfrm>
            <a:off x="17976088" y="8659577"/>
            <a:ext cx="30051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well.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896E6FA4-A4B2-1B4E-930A-FA1E42CA5E2C}"/>
              </a:ext>
            </a:extLst>
          </p:cNvPr>
          <p:cNvSpPr/>
          <p:nvPr/>
        </p:nvSpPr>
        <p:spPr>
          <a:xfrm>
            <a:off x="17976088" y="6831179"/>
            <a:ext cx="30051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well.</a:t>
            </a:r>
          </a:p>
        </p:txBody>
      </p:sp>
      <p:sp>
        <p:nvSpPr>
          <p:cNvPr id="139" name="Rounded Rectangle 138">
            <a:extLst>
              <a:ext uri="{FF2B5EF4-FFF2-40B4-BE49-F238E27FC236}">
                <a16:creationId xmlns:a16="http://schemas.microsoft.com/office/drawing/2014/main" id="{D8FD2DE3-E21F-CB49-9C7F-2BF574B60313}"/>
              </a:ext>
            </a:extLst>
          </p:cNvPr>
          <p:cNvSpPr/>
          <p:nvPr/>
        </p:nvSpPr>
        <p:spPr>
          <a:xfrm>
            <a:off x="9053589" y="4297586"/>
            <a:ext cx="3933489" cy="863757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Lato" panose="020F0502020204030203" pitchFamily="34" charset="0"/>
              <a:ea typeface="Roboto Medium" panose="02000000000000000000" pitchFamily="2" charset="0"/>
            </a:endParaRPr>
          </a:p>
        </p:txBody>
      </p:sp>
      <p:sp>
        <p:nvSpPr>
          <p:cNvPr id="140" name="CuadroTexto 798">
            <a:extLst>
              <a:ext uri="{FF2B5EF4-FFF2-40B4-BE49-F238E27FC236}">
                <a16:creationId xmlns:a16="http://schemas.microsoft.com/office/drawing/2014/main" id="{C6D0F1E0-DC03-EE4E-A55D-4EE6C8BB5593}"/>
              </a:ext>
            </a:extLst>
          </p:cNvPr>
          <p:cNvSpPr txBox="1"/>
          <p:nvPr/>
        </p:nvSpPr>
        <p:spPr>
          <a:xfrm>
            <a:off x="9917867" y="4458998"/>
            <a:ext cx="2204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Lato" panose="020F0502020204030203" pitchFamily="34" charset="0"/>
                <a:ea typeface="Roboto Medium" panose="02000000000000000000" pitchFamily="2" charset="0"/>
                <a:cs typeface="Lato" charset="0"/>
              </a:rPr>
              <a:t>Analyze</a:t>
            </a:r>
          </a:p>
        </p:txBody>
      </p:sp>
      <p:sp>
        <p:nvSpPr>
          <p:cNvPr id="142" name="Rounded Rectangle 141">
            <a:extLst>
              <a:ext uri="{FF2B5EF4-FFF2-40B4-BE49-F238E27FC236}">
                <a16:creationId xmlns:a16="http://schemas.microsoft.com/office/drawing/2014/main" id="{BF4F60D8-8146-F04B-9F58-570974ED9CFF}"/>
              </a:ext>
            </a:extLst>
          </p:cNvPr>
          <p:cNvSpPr/>
          <p:nvPr/>
        </p:nvSpPr>
        <p:spPr>
          <a:xfrm>
            <a:off x="16177937" y="4297586"/>
            <a:ext cx="3933489" cy="86375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Lato" panose="020F0502020204030203" pitchFamily="34" charset="0"/>
              <a:ea typeface="Roboto Medium" panose="02000000000000000000" pitchFamily="2" charset="0"/>
            </a:endParaRPr>
          </a:p>
        </p:txBody>
      </p:sp>
      <p:sp>
        <p:nvSpPr>
          <p:cNvPr id="143" name="CuadroTexto 798">
            <a:extLst>
              <a:ext uri="{FF2B5EF4-FFF2-40B4-BE49-F238E27FC236}">
                <a16:creationId xmlns:a16="http://schemas.microsoft.com/office/drawing/2014/main" id="{81AE5A82-2D52-C540-B159-18DBDA14F682}"/>
              </a:ext>
            </a:extLst>
          </p:cNvPr>
          <p:cNvSpPr txBox="1"/>
          <p:nvPr/>
        </p:nvSpPr>
        <p:spPr>
          <a:xfrm>
            <a:off x="17042215" y="4458998"/>
            <a:ext cx="220493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Lato" panose="020F0502020204030203" pitchFamily="34" charset="0"/>
                <a:ea typeface="Roboto Medium" panose="02000000000000000000" pitchFamily="2" charset="0"/>
                <a:cs typeface="Lato" charset="0"/>
              </a:rPr>
              <a:t>Analyze</a:t>
            </a:r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D8A1C40D-918F-AB4B-9FC4-653CB7E6E1ED}"/>
              </a:ext>
            </a:extLst>
          </p:cNvPr>
          <p:cNvGrpSpPr/>
          <p:nvPr/>
        </p:nvGrpSpPr>
        <p:grpSpPr>
          <a:xfrm>
            <a:off x="1746249" y="11155586"/>
            <a:ext cx="3933489" cy="863757"/>
            <a:chOff x="2616826" y="4306442"/>
            <a:chExt cx="3316637" cy="863757"/>
          </a:xfrm>
        </p:grpSpPr>
        <p:sp>
          <p:nvSpPr>
            <p:cNvPr id="145" name="Rounded Rectangle 144">
              <a:extLst>
                <a:ext uri="{FF2B5EF4-FFF2-40B4-BE49-F238E27FC236}">
                  <a16:creationId xmlns:a16="http://schemas.microsoft.com/office/drawing/2014/main" id="{34555C8F-4092-9C4C-8F0C-BC15931348BD}"/>
                </a:ext>
              </a:extLst>
            </p:cNvPr>
            <p:cNvSpPr/>
            <p:nvPr/>
          </p:nvSpPr>
          <p:spPr>
            <a:xfrm>
              <a:off x="2616826" y="4306442"/>
              <a:ext cx="3316637" cy="863757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ato" panose="020F0502020204030203" pitchFamily="34" charset="0"/>
                <a:ea typeface="Roboto Medium" panose="02000000000000000000" pitchFamily="2" charset="0"/>
              </a:endParaRPr>
            </a:p>
          </p:txBody>
        </p:sp>
        <p:sp>
          <p:nvSpPr>
            <p:cNvPr id="146" name="CuadroTexto 798">
              <a:extLst>
                <a:ext uri="{FF2B5EF4-FFF2-40B4-BE49-F238E27FC236}">
                  <a16:creationId xmlns:a16="http://schemas.microsoft.com/office/drawing/2014/main" id="{C02AC866-79D7-4641-9E72-FD74B6081EDA}"/>
                </a:ext>
              </a:extLst>
            </p:cNvPr>
            <p:cNvSpPr txBox="1"/>
            <p:nvPr/>
          </p:nvSpPr>
          <p:spPr>
            <a:xfrm>
              <a:off x="3345567" y="4467854"/>
              <a:ext cx="185915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Lato" panose="020F0502020204030203" pitchFamily="34" charset="0"/>
                  <a:ea typeface="Roboto Medium" panose="02000000000000000000" pitchFamily="2" charset="0"/>
                  <a:cs typeface="Lato" charset="0"/>
                </a:rPr>
                <a:t>Analyze</a:t>
              </a:r>
            </a:p>
          </p:txBody>
        </p:sp>
      </p:grpSp>
      <p:sp>
        <p:nvSpPr>
          <p:cNvPr id="148" name="Rounded Rectangle 147">
            <a:extLst>
              <a:ext uri="{FF2B5EF4-FFF2-40B4-BE49-F238E27FC236}">
                <a16:creationId xmlns:a16="http://schemas.microsoft.com/office/drawing/2014/main" id="{E0529EB9-29D1-0444-89F0-23AAB89CA70D}"/>
              </a:ext>
            </a:extLst>
          </p:cNvPr>
          <p:cNvSpPr/>
          <p:nvPr/>
        </p:nvSpPr>
        <p:spPr>
          <a:xfrm>
            <a:off x="9053589" y="11155586"/>
            <a:ext cx="3933489" cy="863757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Lato" panose="020F0502020204030203" pitchFamily="34" charset="0"/>
              <a:ea typeface="Roboto Medium" panose="02000000000000000000" pitchFamily="2" charset="0"/>
            </a:endParaRPr>
          </a:p>
        </p:txBody>
      </p:sp>
      <p:sp>
        <p:nvSpPr>
          <p:cNvPr id="149" name="CuadroTexto 798">
            <a:extLst>
              <a:ext uri="{FF2B5EF4-FFF2-40B4-BE49-F238E27FC236}">
                <a16:creationId xmlns:a16="http://schemas.microsoft.com/office/drawing/2014/main" id="{E3690FA5-D0C2-4C43-821F-6B8FFF167ACC}"/>
              </a:ext>
            </a:extLst>
          </p:cNvPr>
          <p:cNvSpPr txBox="1"/>
          <p:nvPr/>
        </p:nvSpPr>
        <p:spPr>
          <a:xfrm>
            <a:off x="9917867" y="11316998"/>
            <a:ext cx="2204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Lato" panose="020F0502020204030203" pitchFamily="34" charset="0"/>
                <a:ea typeface="Roboto Medium" panose="02000000000000000000" pitchFamily="2" charset="0"/>
                <a:cs typeface="Lato" charset="0"/>
              </a:rPr>
              <a:t>Analyze</a:t>
            </a:r>
          </a:p>
        </p:txBody>
      </p:sp>
      <p:sp>
        <p:nvSpPr>
          <p:cNvPr id="151" name="Rounded Rectangle 150">
            <a:extLst>
              <a:ext uri="{FF2B5EF4-FFF2-40B4-BE49-F238E27FC236}">
                <a16:creationId xmlns:a16="http://schemas.microsoft.com/office/drawing/2014/main" id="{A34349C0-997F-2F4D-93F6-5128FD4F9A2C}"/>
              </a:ext>
            </a:extLst>
          </p:cNvPr>
          <p:cNvSpPr/>
          <p:nvPr/>
        </p:nvSpPr>
        <p:spPr>
          <a:xfrm>
            <a:off x="16177937" y="11155586"/>
            <a:ext cx="3933489" cy="86375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Lato" panose="020F0502020204030203" pitchFamily="34" charset="0"/>
              <a:ea typeface="Roboto Medium" panose="02000000000000000000" pitchFamily="2" charset="0"/>
            </a:endParaRPr>
          </a:p>
        </p:txBody>
      </p:sp>
      <p:sp>
        <p:nvSpPr>
          <p:cNvPr id="152" name="CuadroTexto 798">
            <a:extLst>
              <a:ext uri="{FF2B5EF4-FFF2-40B4-BE49-F238E27FC236}">
                <a16:creationId xmlns:a16="http://schemas.microsoft.com/office/drawing/2014/main" id="{C3F3B4AF-AA39-7242-AA79-5B9E9C00E873}"/>
              </a:ext>
            </a:extLst>
          </p:cNvPr>
          <p:cNvSpPr txBox="1"/>
          <p:nvPr/>
        </p:nvSpPr>
        <p:spPr>
          <a:xfrm>
            <a:off x="17042215" y="11316998"/>
            <a:ext cx="220493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Lato" panose="020F0502020204030203" pitchFamily="34" charset="0"/>
                <a:ea typeface="Roboto Medium" panose="02000000000000000000" pitchFamily="2" charset="0"/>
                <a:cs typeface="Lato" charset="0"/>
              </a:rPr>
              <a:t>Analyze</a:t>
            </a:r>
          </a:p>
        </p:txBody>
      </p:sp>
      <p:grpSp>
        <p:nvGrpSpPr>
          <p:cNvPr id="55" name="Grupo 349">
            <a:extLst>
              <a:ext uri="{FF2B5EF4-FFF2-40B4-BE49-F238E27FC236}">
                <a16:creationId xmlns:a16="http://schemas.microsoft.com/office/drawing/2014/main" id="{6969580D-3370-D44A-8C60-9EA3AA613623}"/>
              </a:ext>
            </a:extLst>
          </p:cNvPr>
          <p:cNvGrpSpPr/>
          <p:nvPr/>
        </p:nvGrpSpPr>
        <p:grpSpPr>
          <a:xfrm>
            <a:off x="2668308" y="1022190"/>
            <a:ext cx="19041035" cy="2561450"/>
            <a:chOff x="2668308" y="861425"/>
            <a:chExt cx="19041035" cy="2561450"/>
          </a:xfrm>
        </p:grpSpPr>
        <p:sp>
          <p:nvSpPr>
            <p:cNvPr id="56" name="CuadroTexto 350">
              <a:extLst>
                <a:ext uri="{FF2B5EF4-FFF2-40B4-BE49-F238E27FC236}">
                  <a16:creationId xmlns:a16="http://schemas.microsoft.com/office/drawing/2014/main" id="{FCC97413-E563-654C-AA76-F63D449D6C48}"/>
                </a:ext>
              </a:extLst>
            </p:cNvPr>
            <p:cNvSpPr txBox="1"/>
            <p:nvPr/>
          </p:nvSpPr>
          <p:spPr>
            <a:xfrm>
              <a:off x="7939140" y="861425"/>
              <a:ext cx="8499443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0" b="1" dirty="0">
                  <a:solidFill>
                    <a:schemeClr val="tx2"/>
                  </a:solidFill>
                  <a:latin typeface="Lato" panose="020F0502020204030203" pitchFamily="34" charset="0"/>
                  <a:ea typeface="Lato Heavy" charset="0"/>
                  <a:cs typeface="Lato Heavy" charset="0"/>
                </a:rPr>
                <a:t>Fishbone Diagram</a:t>
              </a:r>
            </a:p>
          </p:txBody>
        </p:sp>
        <p:sp>
          <p:nvSpPr>
            <p:cNvPr id="57" name="CuadroTexto 351">
              <a:extLst>
                <a:ext uri="{FF2B5EF4-FFF2-40B4-BE49-F238E27FC236}">
                  <a16:creationId xmlns:a16="http://schemas.microsoft.com/office/drawing/2014/main" id="{0DB97D6A-E36E-EA42-B7E7-4597992B4AF2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4545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115893</TotalTime>
  <Words>103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1811</cp:lastModifiedBy>
  <cp:revision>19272</cp:revision>
  <cp:lastPrinted>2022-02-28T05:05:31Z</cp:lastPrinted>
  <dcterms:created xsi:type="dcterms:W3CDTF">2014-11-12T21:47:38Z</dcterms:created>
  <dcterms:modified xsi:type="dcterms:W3CDTF">2022-05-26T04:42:17Z</dcterms:modified>
  <cp:category/>
</cp:coreProperties>
</file>